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99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C87C4-3F2A-4B56-8DDD-C831ADE82DD2}" type="datetimeFigureOut">
              <a:rPr lang="zh-CN" altLang="en-US" smtClean="0"/>
              <a:pPr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27226-E622-4CD8-88DF-EDD35D970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DM5R</a:t>
            </a:r>
            <a:r>
              <a:rPr lang="zh-CN" altLang="en-US" dirty="0" smtClean="0"/>
              <a:t>固件升级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指引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福建宝锋电子有限公司</a:t>
            </a:r>
            <a:endParaRPr lang="en-US" altLang="zh-CN" dirty="0" smtClean="0"/>
          </a:p>
          <a:p>
            <a:r>
              <a:rPr lang="en-US" altLang="zh-CN" dirty="0" smtClean="0"/>
              <a:t>2018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10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zh-CN" altLang="en-US" dirty="0" smtClean="0"/>
              <a:t>软件安装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3307" y="4321129"/>
            <a:ext cx="4857784" cy="23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457200" y="1428736"/>
            <a:ext cx="8229600" cy="35004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运行</a:t>
            </a:r>
            <a:r>
              <a:rPr lang="en-US" altLang="zh-CN" sz="2800" dirty="0" smtClean="0">
                <a:latin typeface="+mj-lt"/>
                <a:ea typeface="+mj-ea"/>
                <a:cs typeface="+mj-cs"/>
              </a:rPr>
              <a:t>Update.exe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显示界面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285860"/>
            <a:ext cx="3429024" cy="261367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7" name="下箭头 6"/>
          <p:cNvSpPr/>
          <p:nvPr/>
        </p:nvSpPr>
        <p:spPr>
          <a:xfrm>
            <a:off x="5786446" y="3357562"/>
            <a:ext cx="285752" cy="928694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加载软件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2200" dirty="0" smtClean="0">
                <a:solidFill>
                  <a:srgbClr val="FF0000"/>
                </a:solidFill>
              </a:rPr>
              <a:t>(</a:t>
            </a:r>
            <a:r>
              <a:rPr lang="zh-CN" altLang="en-US" sz="2200" dirty="0" smtClean="0">
                <a:solidFill>
                  <a:srgbClr val="FF0000"/>
                </a:solidFill>
              </a:rPr>
              <a:t>点击浏览，按文件路径打开软件，格式为</a:t>
            </a:r>
            <a:r>
              <a:rPr lang="en-US" altLang="zh-CN" sz="2200" dirty="0" smtClean="0">
                <a:solidFill>
                  <a:srgbClr val="FF0000"/>
                </a:solidFill>
              </a:rPr>
              <a:t>.</a:t>
            </a:r>
            <a:r>
              <a:rPr lang="en-US" altLang="zh-CN" sz="2200" dirty="0" err="1" smtClean="0">
                <a:solidFill>
                  <a:srgbClr val="FF0000"/>
                </a:solidFill>
              </a:rPr>
              <a:t>sgl</a:t>
            </a:r>
            <a:r>
              <a:rPr lang="en-US" altLang="zh-CN" sz="2200" dirty="0" smtClean="0">
                <a:solidFill>
                  <a:srgbClr val="FF0000"/>
                </a:solidFill>
              </a:rPr>
              <a:t>)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53721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643314"/>
            <a:ext cx="5429256" cy="305395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7429520" y="6429396"/>
            <a:ext cx="500066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下载软件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1800" dirty="0" smtClean="0"/>
              <a:t>(</a:t>
            </a:r>
            <a:r>
              <a:rPr lang="zh-CN" altLang="en-US" sz="1800" dirty="0" smtClean="0"/>
              <a:t>写频线连接对讲机与</a:t>
            </a:r>
            <a:r>
              <a:rPr lang="en-US" altLang="zh-CN" sz="1800" dirty="0" smtClean="0"/>
              <a:t>PC</a:t>
            </a:r>
            <a:r>
              <a:rPr lang="zh-CN" altLang="en-US" sz="1800" dirty="0" smtClean="0"/>
              <a:t>端，选择正确的</a:t>
            </a:r>
            <a:r>
              <a:rPr lang="en-US" altLang="zh-CN" sz="1800" dirty="0" smtClean="0"/>
              <a:t>COM</a:t>
            </a:r>
            <a:r>
              <a:rPr lang="zh-CN" altLang="en-US" sz="1800" dirty="0" smtClean="0"/>
              <a:t>端口，按住对讲机的</a:t>
            </a:r>
            <a:r>
              <a:rPr lang="en-US" altLang="zh-CN" sz="1800" dirty="0" smtClean="0"/>
              <a:t>SK1</a:t>
            </a:r>
            <a:r>
              <a:rPr lang="zh-CN" altLang="en-US" sz="1800" dirty="0" smtClean="0"/>
              <a:t>和</a:t>
            </a:r>
            <a:r>
              <a:rPr lang="en-US" altLang="zh-CN" sz="1800" dirty="0" smtClean="0"/>
              <a:t>SK2</a:t>
            </a:r>
            <a:r>
              <a:rPr lang="zh-CN" altLang="en-US" sz="1800" dirty="0" smtClean="0"/>
              <a:t>打开电源，对讲机绿灯常亮，点击</a:t>
            </a:r>
            <a:r>
              <a:rPr lang="zh-CN" altLang="en-US" sz="1800" dirty="0" smtClean="0"/>
              <a:t>下载。</a:t>
            </a:r>
            <a:r>
              <a:rPr lang="zh-CN" altLang="en-US" sz="1600" dirty="0" smtClean="0"/>
              <a:t>升级成功重新开机即可。</a:t>
            </a:r>
            <a:endParaRPr lang="zh-CN" altLang="en-US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736"/>
            <a:ext cx="53721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4143380"/>
            <a:ext cx="53721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5105423"/>
            <a:ext cx="14573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下箭头 7"/>
          <p:cNvSpPr/>
          <p:nvPr/>
        </p:nvSpPr>
        <p:spPr>
          <a:xfrm>
            <a:off x="2214546" y="3929066"/>
            <a:ext cx="571504" cy="35719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5500694" y="5676927"/>
            <a:ext cx="1428760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 t="4507"/>
          <a:stretch>
            <a:fillRect/>
          </a:stretch>
        </p:blipFill>
        <p:spPr bwMode="auto">
          <a:xfrm>
            <a:off x="6429388" y="1459479"/>
            <a:ext cx="2106425" cy="325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072198" y="4714884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FF0000"/>
                </a:solidFill>
              </a:rPr>
              <a:t>升级中，绿灯长亮，屏幕不显示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4810" y="5072074"/>
            <a:ext cx="928694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32</Words>
  <Application>Microsoft Office PowerPoint</Application>
  <PresentationFormat>全屏显示(4:3)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DM5R固件升级 指引</vt:lpstr>
      <vt:lpstr>软件安装</vt:lpstr>
      <vt:lpstr>加载软件 (点击浏览，按文件路径打开软件，格式为.sgl)</vt:lpstr>
      <vt:lpstr>下载软件 (写频线连接对讲机与PC端，选择正确的COM端口，按住对讲机的SK1和SK2打开电源，对讲机绿灯常亮，点击下载。升级成功重新开机即可。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DM1801固件升级 指引</dc:title>
  <dc:creator>volthink_001</dc:creator>
  <cp:lastModifiedBy>Windows 用户</cp:lastModifiedBy>
  <cp:revision>8</cp:revision>
  <dcterms:created xsi:type="dcterms:W3CDTF">2018-10-09T05:49:53Z</dcterms:created>
  <dcterms:modified xsi:type="dcterms:W3CDTF">2018-12-10T02:24:39Z</dcterms:modified>
</cp:coreProperties>
</file>