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46" autoAdjust="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DDA20-4660-4DCD-9C87-0C1C7DD7CF9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DA20-4660-4DCD-9C87-0C1C7DD7CF94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D4A91-16ED-498D-93D3-2660EEB36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50603_172626.jpg"/>
          <p:cNvPicPr>
            <a:picLocks noChangeAspect="1"/>
          </p:cNvPicPr>
          <p:nvPr/>
        </p:nvPicPr>
        <p:blipFill>
          <a:blip r:embed="rId2" cstate="print"/>
          <a:srcRect l="20389" t="15534" r="22330" b="2913"/>
          <a:stretch>
            <a:fillRect/>
          </a:stretch>
        </p:blipFill>
        <p:spPr>
          <a:xfrm>
            <a:off x="2411760" y="1016865"/>
            <a:ext cx="4320480" cy="46133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0647" y="5733256"/>
            <a:ext cx="7552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Внешне, оригинал и подделка</a:t>
            </a:r>
            <a:r>
              <a:rPr lang="en-US" b="1" dirty="0" smtClean="0"/>
              <a:t> </a:t>
            </a:r>
            <a:r>
              <a:rPr lang="ru-RU" b="1" dirty="0" smtClean="0"/>
              <a:t>практически идентичны, за исключением </a:t>
            </a:r>
          </a:p>
          <a:p>
            <a:pPr algn="ctr"/>
            <a:r>
              <a:rPr lang="ru-RU" b="1" dirty="0" smtClean="0"/>
              <a:t>тактильных ощущений и качества пластика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6064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Неоригинальные радиостанции </a:t>
            </a:r>
            <a:r>
              <a:rPr lang="en-US" b="1" dirty="0" smtClean="0"/>
              <a:t>Vertex Standard VX-231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150603_1726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628800"/>
            <a:ext cx="2592288" cy="1944216"/>
          </a:xfrm>
          <a:prstGeom prst="rect">
            <a:avLst/>
          </a:prstGeom>
        </p:spPr>
      </p:pic>
      <p:pic>
        <p:nvPicPr>
          <p:cNvPr id="9" name="Рисунок 8" descr="IMG_20150603_172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628800"/>
            <a:ext cx="2571767" cy="19288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99471" y="3609771"/>
            <a:ext cx="2428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400" b="1" dirty="0" smtClean="0"/>
              <a:t> Кнопка </a:t>
            </a:r>
            <a:r>
              <a:rPr lang="en-US" sz="1400" b="1" dirty="0" smtClean="0"/>
              <a:t>PTT </a:t>
            </a:r>
            <a:r>
              <a:rPr lang="ru-RU" sz="1400" b="1" dirty="0" smtClean="0"/>
              <a:t>отличается насечками</a:t>
            </a:r>
          </a:p>
          <a:p>
            <a:pPr>
              <a:buFontTx/>
              <a:buChar char="-"/>
            </a:pPr>
            <a:r>
              <a:rPr lang="ru-RU" sz="1400" b="1" dirty="0" smtClean="0"/>
              <a:t> Функциональные клавиши другие и туго нажимаются, практически без щелчка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09183" y="3650981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</a:t>
            </a:r>
            <a:r>
              <a:rPr lang="ru-RU" sz="1400" b="1" dirty="0" smtClean="0"/>
              <a:t>Неаккуратный разъем для гарнитуры</a:t>
            </a:r>
          </a:p>
          <a:p>
            <a:r>
              <a:rPr lang="ru-RU" sz="1400" b="1" dirty="0" smtClean="0"/>
              <a:t>- «Разбитый» антенный разъем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7958" y="3618456"/>
            <a:ext cx="28083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000" b="1" dirty="0" smtClean="0"/>
              <a:t> </a:t>
            </a:r>
            <a:r>
              <a:rPr lang="ru-RU" sz="1400" b="1" dirty="0" smtClean="0"/>
              <a:t>Экологический знак, информирующий о специальном способе утилизации, перечеркнут не по центру </a:t>
            </a:r>
          </a:p>
          <a:p>
            <a:pPr>
              <a:buFontTx/>
              <a:buChar char="-"/>
            </a:pPr>
            <a:r>
              <a:rPr lang="ru-RU" sz="1400" b="1" dirty="0" smtClean="0"/>
              <a:t> Значок рециркуляции "10", выполнен более крупным шрифтом, чем на оригинальной стации</a:t>
            </a:r>
          </a:p>
          <a:p>
            <a:pPr>
              <a:buFontTx/>
              <a:buChar char="-"/>
            </a:pPr>
            <a:r>
              <a:rPr lang="ru-RU" sz="1400" b="1" dirty="0" smtClean="0"/>
              <a:t> На фальшивой радиостанции батарейные контакты выступают сильнее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99592" y="18864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Внешний вид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275856" y="9087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Подделка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90515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Оригинал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084168" y="90872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Подделка (слева)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380312" y="90872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Оригинал (справа)</a:t>
            </a:r>
            <a:endParaRPr lang="en-US" dirty="0"/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1628800"/>
            <a:ext cx="2993423" cy="194421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395536" y="9087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Подделка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691680" y="90515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Оригинал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67744" y="26064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Внутренние отличия 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5020004" cy="249554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763688" y="479715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У поддельной радиостанции платы отличаются по топологии, </a:t>
            </a:r>
            <a:r>
              <a:rPr lang="ru-RU" b="1" dirty="0" err="1" smtClean="0"/>
              <a:t>схемотехнике</a:t>
            </a:r>
            <a:r>
              <a:rPr lang="ru-RU" b="1" dirty="0" smtClean="0"/>
              <a:t> и по количеству деталей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13407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Подделка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13407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Оригинал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50603_171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664625"/>
            <a:ext cx="2923828" cy="2192871"/>
          </a:xfrm>
          <a:prstGeom prst="rect">
            <a:avLst/>
          </a:prstGeom>
        </p:spPr>
      </p:pic>
      <p:pic>
        <p:nvPicPr>
          <p:cNvPr id="4" name="Рисунок 3" descr="IMG_20150603_164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1" y="3143248"/>
            <a:ext cx="2357436" cy="3143248"/>
          </a:xfrm>
          <a:prstGeom prst="rect">
            <a:avLst/>
          </a:prstGeom>
        </p:spPr>
      </p:pic>
      <p:pic>
        <p:nvPicPr>
          <p:cNvPr id="6" name="Рисунок 5" descr="IMG_20150603_1643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140968"/>
            <a:ext cx="4191030" cy="3143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0562" y="642918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Оригинальное программное обеспечение «не видит» станцию</a:t>
            </a:r>
          </a:p>
          <a:p>
            <a:r>
              <a:rPr lang="ru-RU" b="1" dirty="0" smtClean="0"/>
              <a:t>- На плате отсутствуют некоторые микросхемы отвечающие за передатчик, усилитель и приемник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Программирование станций 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50603_17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3456384" cy="2539992"/>
          </a:xfrm>
          <a:prstGeom prst="rect">
            <a:avLst/>
          </a:prstGeom>
        </p:spPr>
      </p:pic>
      <p:pic>
        <p:nvPicPr>
          <p:cNvPr id="6" name="Рисунок 5" descr="IMG_20150603_172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149080"/>
            <a:ext cx="3458663" cy="259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8024" y="2060848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Передача </a:t>
            </a:r>
            <a:r>
              <a:rPr lang="en-US" sz="2400" b="1" dirty="0" smtClean="0"/>
              <a:t>TX: 3,59 W</a:t>
            </a:r>
            <a:r>
              <a:rPr lang="ru-RU" sz="2400" b="1" dirty="0" smtClean="0"/>
              <a:t> (заявлено 5 </a:t>
            </a:r>
            <a:r>
              <a:rPr lang="en-US" sz="2400" b="1" dirty="0" smtClean="0"/>
              <a:t>W)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4214818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Прием </a:t>
            </a:r>
            <a:r>
              <a:rPr lang="en-US" sz="2400" b="1" dirty="0" smtClean="0"/>
              <a:t>RX: -118 </a:t>
            </a:r>
            <a:r>
              <a:rPr lang="en-US" sz="2400" b="1" dirty="0" err="1" smtClean="0"/>
              <a:t>dBm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r>
              <a:rPr lang="en-US" sz="2400" b="1" dirty="0" smtClean="0"/>
              <a:t>(</a:t>
            </a:r>
            <a:r>
              <a:rPr lang="ru-RU" sz="2400" b="1" dirty="0" smtClean="0"/>
              <a:t>по стандарту </a:t>
            </a:r>
            <a:r>
              <a:rPr lang="en-US" sz="2400" b="1" dirty="0" smtClean="0"/>
              <a:t>Vertex Standard – </a:t>
            </a:r>
            <a:r>
              <a:rPr lang="ru-RU" sz="2400" b="1" dirty="0" smtClean="0"/>
              <a:t>станция подлежит отбраковке)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260648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Технические параметры неоригинальной радиостанции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Комплектация. Неоригинальное З.У.</a:t>
            </a:r>
            <a:endParaRPr lang="ru-RU" sz="36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268760"/>
            <a:ext cx="2952328" cy="145153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95536" y="8367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Подделка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63688" y="8367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Оригинал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23928" y="1196752"/>
            <a:ext cx="41764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400" dirty="0" smtClean="0"/>
              <a:t> Поддельное зарядное устройство имеет прозрачный индикатор заряда батареи, в то время как у оригинала он матовый </a:t>
            </a:r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r>
              <a:rPr lang="ru-RU" sz="1400" dirty="0" smtClean="0"/>
              <a:t> Начиная с 2014 года радиостанции </a:t>
            </a:r>
            <a:r>
              <a:rPr lang="en-US" sz="1400" dirty="0" smtClean="0"/>
              <a:t>VX-231 </a:t>
            </a:r>
            <a:r>
              <a:rPr lang="ru-RU" sz="1400" dirty="0" smtClean="0"/>
              <a:t>комплектуются новыми универсальными 4-х контактными ЗУ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1743075" cy="14859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67744" y="328498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универсальное 4-х контактное ЗУ</a:t>
            </a:r>
            <a:endParaRPr lang="en-US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41168"/>
            <a:ext cx="3458598" cy="174592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39552" y="44371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Подделка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44371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Оригинал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95936" y="55172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Плата зарядного устройства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Комплектация. Неоригинальная батарея (визуальные отличия)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158134" cy="237626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03648" y="9087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Подделка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9087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Оригинал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76470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Оригинал старого образца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71703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Маркировка на поддельной батареи - это смешение информации с батареи старого образца (нижняя наклейка) и нового образца (верхняя наклейка)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450912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Тип аккумулятора указан неправильно – </a:t>
            </a:r>
            <a:r>
              <a:rPr lang="en-US" dirty="0" smtClean="0"/>
              <a:t>FNB-V104LI, </a:t>
            </a:r>
            <a:r>
              <a:rPr lang="ru-RU" dirty="0" smtClean="0"/>
              <a:t>вместо </a:t>
            </a:r>
            <a:r>
              <a:rPr lang="en-US" dirty="0" smtClean="0"/>
              <a:t>FNB-V104LIA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Рисунок 5" descr="IMG_20150603_1736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437111"/>
            <a:ext cx="1728192" cy="23042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263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Savostianov</dc:creator>
  <cp:lastModifiedBy>fr</cp:lastModifiedBy>
  <cp:revision>25</cp:revision>
  <dcterms:created xsi:type="dcterms:W3CDTF">2015-06-04T07:24:55Z</dcterms:created>
  <dcterms:modified xsi:type="dcterms:W3CDTF">2015-10-28T13:12:16Z</dcterms:modified>
</cp:coreProperties>
</file>